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63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38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1" r:id="rId58"/>
    <p:sldId id="10463" r:id="rId59"/>
    <p:sldId id="10470" r:id="rId60"/>
    <p:sldId id="822" r:id="rId61"/>
    <p:sldId id="1046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38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END" id="{7C6F5A12-C61C-4AF0-BEF8-A0A107FBF5E2}">
          <p14:sldIdLst>
            <p14:sldId id="10471"/>
            <p14:sldId id="10463"/>
            <p14:sldId id="10470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 autoAdjust="0"/>
    <p:restoredTop sz="88597" autoAdjust="0"/>
  </p:normalViewPr>
  <p:slideViewPr>
    <p:cSldViewPr snapToGrid="0">
      <p:cViewPr>
        <p:scale>
          <a:sx n="75" d="100"/>
          <a:sy n="75" d="100"/>
        </p:scale>
        <p:origin x="40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AC29D422-D116-4E87-A202-8454CE527D7D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%23FFFFFFFF&amp;l=f&amp;o=t&amp;aim=tru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0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  <a:p>
            <a:endParaRPr lang="en-US" dirty="0"/>
          </a:p>
          <a:p>
            <a:pPr>
              <a:buClr>
                <a:srgbClr val="00FFFF"/>
              </a:buClr>
            </a:pPr>
            <a:r>
              <a:rPr lang="en-US" sz="1200" dirty="0"/>
              <a:t>Add ML Features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Grant Access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Config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Install Pre-Trained &amp; Open Source ML Models (DNN)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Code in Python and T-SQL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Python Profiling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Real-time scoring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Review Sentiment Results</a:t>
            </a:r>
          </a:p>
          <a:p>
            <a:pPr>
              <a:buClr>
                <a:srgbClr val="00FFFF"/>
              </a:buClr>
            </a:pPr>
            <a:r>
              <a:rPr lang="en-US" sz="1200" dirty="0"/>
              <a:t>Resources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10:54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10:56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5:28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5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r/install-pretrained-models-sql-server" TargetMode="External"/><Relationship Id="rId18" Type="http://schemas.openxmlformats.org/officeDocument/2006/relationships/hyperlink" Target="https://aka.ms/AA3dz6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aischool.microsoft.com/learning-paths" TargetMode="External"/><Relationship Id="rId17" Type="http://schemas.openxmlformats.org/officeDocument/2006/relationships/hyperlink" Target="https://docs.microsoft.com/sql/advanced-analytics/r/how-to-create-a-resource-pool-for-r?view=sql-server-2017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machine-learning-server/python-reference/microsoftml/rx-logistic-regre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visualstudio.microsoft.com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://aka.ms/mlsqldev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86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736F320-CE63-43A4-9BBE-000C7DF636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F144116-4B04-468A-9D99-8EA8B94BD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 lvl="0"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85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713</Words>
  <Application>Microsoft Office PowerPoint</Application>
  <PresentationFormat>Widescreen</PresentationFormat>
  <Paragraphs>132</Paragraphs>
  <Slides>58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30</cp:revision>
  <dcterms:created xsi:type="dcterms:W3CDTF">2019-02-28T01:49:39Z</dcterms:created>
  <dcterms:modified xsi:type="dcterms:W3CDTF">2019-05-27T23:59:24Z</dcterms:modified>
  <cp:contentStatus/>
</cp:coreProperties>
</file>